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2" r:id="rId6"/>
    <p:sldId id="263" r:id="rId7"/>
    <p:sldId id="260" r:id="rId8"/>
    <p:sldId id="261" r:id="rId9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63" autoAdjust="0"/>
    <p:restoredTop sz="94660"/>
  </p:normalViewPr>
  <p:slideViewPr>
    <p:cSldViewPr>
      <p:cViewPr varScale="1">
        <p:scale>
          <a:sx n="110" d="100"/>
          <a:sy n="110" d="100"/>
        </p:scale>
        <p:origin x="-16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4AD168-DB3F-439E-A10F-E2DE5601C03D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4AD168-DB3F-439E-A10F-E2DE5601C03D}" type="datetimeFigureOut">
              <a:rPr lang="en-US" smtClean="0"/>
              <a:pPr/>
              <a:t>9/11/2013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21916F-E1ED-4D8B-95B2-EC7DCD6090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png"/><Relationship Id="rId4" Type="http://schemas.openxmlformats.org/officeDocument/2006/relationships/hyperlink" Target="http://1.bp.blogspot.com/-xH_ALx7U4o4/TfwhYWd0aSI/AAAAAAAACbk/ywJ0TCLcv1M/s1600/batman-04.png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26" Type="http://schemas.openxmlformats.org/officeDocument/2006/relationships/hyperlink" Target="http://www.google.com/url?sa=i&amp;source=images&amp;cd=&amp;cad=rja&amp;docid=3V1MIDw6SDDkdM&amp;tbnid=n8cNsj-Uct3ePM:&amp;ved=0CAgQjRwwAA&amp;url=http%3A%2F%2Fwww.forbes.com%2Fsites%2Fdavidewalt%2F2012%2F04%2F17%2Fforbes-fictional-interview-tony-stark%2F&amp;ei=CwYxUpzBF9bd4AOduYGgDg&amp;psig=AFQjCNHbjHPrl3Vz2Sy8IqnviYSxX0q-FA&amp;ust=1379030923428887" TargetMode="External"/><Relationship Id="rId3" Type="http://schemas.openxmlformats.org/officeDocument/2006/relationships/image" Target="../media/image2.jpeg"/><Relationship Id="rId21" Type="http://schemas.openxmlformats.org/officeDocument/2006/relationships/image" Target="../media/image18.jpeg"/><Relationship Id="rId7" Type="http://schemas.openxmlformats.org/officeDocument/2006/relationships/image" Target="../media/image6.jpeg"/><Relationship Id="rId12" Type="http://schemas.openxmlformats.org/officeDocument/2006/relationships/hyperlink" Target="http://1.bp.blogspot.com/-xH_ALx7U4o4/TfwhYWd0aSI/AAAAAAAACbk/ywJ0TCLcv1M/s1600/batman-04.png" TargetMode="External"/><Relationship Id="rId17" Type="http://schemas.openxmlformats.org/officeDocument/2006/relationships/image" Target="../media/image15.png"/><Relationship Id="rId25" Type="http://schemas.openxmlformats.org/officeDocument/2006/relationships/image" Target="../media/image21.jpeg"/><Relationship Id="rId2" Type="http://schemas.openxmlformats.org/officeDocument/2006/relationships/image" Target="../media/image1.jpeg"/><Relationship Id="rId16" Type="http://schemas.openxmlformats.org/officeDocument/2006/relationships/image" Target="../media/image14.jpeg"/><Relationship Id="rId20" Type="http://schemas.openxmlformats.org/officeDocument/2006/relationships/image" Target="../media/image17.png"/><Relationship Id="rId29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jpeg"/><Relationship Id="rId24" Type="http://schemas.openxmlformats.org/officeDocument/2006/relationships/hyperlink" Target="http://www.google.com/url?sa=i&amp;source=images&amp;cd=&amp;cad=rja&amp;docid=73kHJGe9kbEfUM&amp;tbnid=f8G5gYXC7LSuNM:&amp;ved=0CAgQjRwwAA&amp;url=http%3A%2F%2Fwww.comicvine.com%2Fforums%2Fbattles-7%2Firon-man-green-lantern-vs-sinestro-ultron-589532%2F&amp;ei=ywUxUoujA4fa4AO8u4CYAg&amp;psig=AFQjCNHbuksN2bj_tBCXE8InNvcIzZwNjg&amp;ust=1379030859104036" TargetMode="External"/><Relationship Id="rId5" Type="http://schemas.openxmlformats.org/officeDocument/2006/relationships/image" Target="../media/image4.jpeg"/><Relationship Id="rId15" Type="http://schemas.openxmlformats.org/officeDocument/2006/relationships/image" Target="../media/image13.jpeg"/><Relationship Id="rId23" Type="http://schemas.openxmlformats.org/officeDocument/2006/relationships/image" Target="../media/image20.jpeg"/><Relationship Id="rId28" Type="http://schemas.openxmlformats.org/officeDocument/2006/relationships/hyperlink" Target="http://www.google.com/url?sa=i&amp;rct=j&amp;q=&amp;esrc=s&amp;frm=1&amp;source=images&amp;cd=&amp;cad=rja&amp;docid=UCvK9wU53hhA_M&amp;tbnid=PMa3FN4siJncZM:&amp;ved=0CAUQjRw&amp;url=http%3A%2F%2Fsoulcalibur.wikia.com%2Fwiki%2FDarth_Vader&amp;ei=HAcxUvjULYfe4AO-koCoAw&amp;bvm=bv.52109249,d.dmg&amp;psig=AFQjCNGtRoB8PCwcA0y8cxl57W8ySpWNzg&amp;ust=1379031191763622" TargetMode="External"/><Relationship Id="rId10" Type="http://schemas.openxmlformats.org/officeDocument/2006/relationships/image" Target="../media/image9.jpeg"/><Relationship Id="rId19" Type="http://schemas.openxmlformats.org/officeDocument/2006/relationships/hyperlink" Target="http://en.wikipedia.org/wiki/File:Doctoroctopus.png" TargetMode="External"/><Relationship Id="rId31" Type="http://schemas.openxmlformats.org/officeDocument/2006/relationships/image" Target="../media/image24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2.jpeg"/><Relationship Id="rId22" Type="http://schemas.openxmlformats.org/officeDocument/2006/relationships/image" Target="../media/image19.jpeg"/><Relationship Id="rId27" Type="http://schemas.openxmlformats.org/officeDocument/2006/relationships/image" Target="../media/image22.jpeg"/><Relationship Id="rId30" Type="http://schemas.openxmlformats.org/officeDocument/2006/relationships/hyperlink" Target="http://www.google.com/url?sa=i&amp;rct=j&amp;q=&amp;esrc=s&amp;frm=1&amp;source=images&amp;cd=&amp;cad=rja&amp;docid=UCvK9wU53hhA_M&amp;tbnid=PMa3FN4siJncZM:&amp;ved=0CAUQjRw&amp;url=http%3A%2F%2Fdalvus.deviantart.com%2Fart%2FDarth-Vader-Unmasked-313986412&amp;ei=NQcxUqOXKqL_4AOLmYCQDA&amp;bvm=bv.52109249,d.dmg&amp;psig=AFQjCNGtRoB8PCwcA0y8cxl57W8ySpWNzg&amp;ust=1379031191763622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google.com/url?sa=i&amp;rct=j&amp;q=&amp;esrc=s&amp;frm=1&amp;source=images&amp;cd=&amp;cad=rja&amp;docid=UCvK9wU53hhA_M&amp;tbnid=PMa3FN4siJncZM:&amp;ved=0CAUQjRw&amp;url=http%3A%2F%2Fdalvus.deviantart.com%2Fart%2FDarth-Vader-Unmasked-313986412&amp;ei=NQcxUqOXKqL_4AOLmYCQDA&amp;bvm=bv.52109249,d.dmg&amp;psig=AFQjCNGtRoB8PCwcA0y8cxl57W8ySpWNzg&amp;ust=1379031191763622" TargetMode="External"/><Relationship Id="rId3" Type="http://schemas.openxmlformats.org/officeDocument/2006/relationships/image" Target="../media/image25.jpeg"/><Relationship Id="rId7" Type="http://schemas.openxmlformats.org/officeDocument/2006/relationships/image" Target="../media/image27.jpeg"/><Relationship Id="rId2" Type="http://schemas.openxmlformats.org/officeDocument/2006/relationships/hyperlink" Target="http://www.google.com/url?sa=i&amp;source=images&amp;cd=&amp;cad=rja&amp;docid=73kHJGe9kbEfUM&amp;tbnid=f8G5gYXC7LSuNM:&amp;ved=0CAgQjRwwAA&amp;url=http%3A%2F%2Fwww.comicvine.com%2Fforums%2Fbattles-7%2Firon-man-green-lantern-vs-sinestro-ultron-589532%2F&amp;ei=ywUxUoujA4fa4AO8u4CYAg&amp;psig=AFQjCNHbuksN2bj_tBCXE8InNvcIzZwNjg&amp;ust=1379030859104036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www.google.com/url?sa=i&amp;rct=j&amp;q=&amp;esrc=s&amp;frm=1&amp;source=images&amp;cd=&amp;cad=rja&amp;docid=UCvK9wU53hhA_M&amp;tbnid=PMa3FN4siJncZM:&amp;ved=0CAUQjRw&amp;url=http%3A%2F%2Fsoulcalibur.wikia.com%2Fwiki%2FDarth_Vader&amp;ei=HAcxUvjULYfe4AO-koCoAw&amp;bvm=bv.52109249,d.dmg&amp;psig=AFQjCNGtRoB8PCwcA0y8cxl57W8ySpWNzg&amp;ust=1379031191763622" TargetMode="External"/><Relationship Id="rId5" Type="http://schemas.openxmlformats.org/officeDocument/2006/relationships/image" Target="../media/image26.jpeg"/><Relationship Id="rId4" Type="http://schemas.openxmlformats.org/officeDocument/2006/relationships/hyperlink" Target="http://www.google.com/url?sa=i&amp;source=images&amp;cd=&amp;cad=rja&amp;docid=3V1MIDw6SDDkdM&amp;tbnid=n8cNsj-Uct3ePM:&amp;ved=0CAgQjRwwAA&amp;url=http%3A%2F%2Fwww.forbes.com%2Fsites%2Fdavidewalt%2F2012%2F04%2F17%2Fforbes-fictional-interview-tony-stark%2F&amp;ei=CwYxUpzBF9bd4AOduYGgDg&amp;psig=AFQjCNHbjHPrl3Vz2Sy8IqnviYSxX0q-FA&amp;ust=1379030923428887" TargetMode="External"/><Relationship Id="rId9" Type="http://schemas.openxmlformats.org/officeDocument/2006/relationships/image" Target="../media/image2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http://en.wikipedia.org/wiki/File:Doctoroctopus.png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encrypted-tbn3.gstatic.com/images?q=tbn:ANd9GcQMeqgxnVMjzp88vH0f6lBdxWI14mp2K5qLFHZ8QeKzt77A4KQ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04800"/>
            <a:ext cx="4191000" cy="2824705"/>
          </a:xfrm>
          <a:prstGeom prst="rect">
            <a:avLst/>
          </a:prstGeom>
          <a:noFill/>
        </p:spPr>
      </p:pic>
      <p:pic>
        <p:nvPicPr>
          <p:cNvPr id="1028" name="Picture 4" descr="http://bradwarthen.com/wp-content/uploads/2010/04/clark-k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6200000">
            <a:off x="5600140" y="-372036"/>
            <a:ext cx="2438400" cy="4401672"/>
          </a:xfrm>
          <a:prstGeom prst="rect">
            <a:avLst/>
          </a:prstGeom>
          <a:noFill/>
        </p:spPr>
      </p:pic>
      <p:pic>
        <p:nvPicPr>
          <p:cNvPr id="1030" name="Picture 6" descr="http://theodorou.co.za/wp-content/uploads/2012/07/spiderman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3657600"/>
            <a:ext cx="4048125" cy="3000376"/>
          </a:xfrm>
          <a:prstGeom prst="rect">
            <a:avLst/>
          </a:prstGeom>
          <a:noFill/>
        </p:spPr>
      </p:pic>
      <p:pic>
        <p:nvPicPr>
          <p:cNvPr id="1032" name="Picture 8" descr="http://foxspideyfansite.yolasite.com/resources/Origin/high%20school%20Parker.jpg?timestamp=124192166873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43400" y="3810000"/>
            <a:ext cx="3790950" cy="28860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://images4.wikia.nocookie.net/__cb20090419133259/superfriends/images/c/c1/Vlcsnap-1681398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49826" y="304800"/>
            <a:ext cx="2722574" cy="2743200"/>
          </a:xfrm>
          <a:prstGeom prst="rect">
            <a:avLst/>
          </a:prstGeom>
          <a:noFill/>
        </p:spPr>
      </p:pic>
      <p:pic>
        <p:nvPicPr>
          <p:cNvPr id="14342" name="Picture 6" descr="http://www.geekscape.net/_wp_/wp-content/uploads/2012/03/wonderwoman_larg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7734" y="0"/>
            <a:ext cx="2274066" cy="3267075"/>
          </a:xfrm>
          <a:prstGeom prst="rect">
            <a:avLst/>
          </a:prstGeom>
          <a:noFill/>
        </p:spPr>
      </p:pic>
      <p:pic>
        <p:nvPicPr>
          <p:cNvPr id="14344" name="Picture 8" descr="http://4.bp.blogspot.com/_b_LLegHgbsI/S_935umoGgI/AAAAAAAACNo/gj0bu47nlBI/s320/cat-woman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657600"/>
            <a:ext cx="2381250" cy="3038476"/>
          </a:xfrm>
          <a:prstGeom prst="rect">
            <a:avLst/>
          </a:prstGeom>
          <a:noFill/>
        </p:spPr>
      </p:pic>
      <p:pic>
        <p:nvPicPr>
          <p:cNvPr id="14346" name="Picture 10" descr="http://4.bp.blogspot.com/_iOY8YHAQaEk/SU5OeTiS6JI/AAAAAAAABI8/u_lX5PXqqIY/s400/Cat_Scratch_Fever_Reunit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3733800"/>
            <a:ext cx="3810000" cy="2867025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5659426" y="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Diana Prince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181600" y="3352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Selina</a:t>
            </a:r>
            <a:r>
              <a:rPr lang="en-US" dirty="0" smtClean="0"/>
              <a:t> Kyle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media.onsugar.com/files/2011/02/08/5/1437/14373728/4cdd8548905a92c8_incredible-hulk-pictur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60056" y="152400"/>
            <a:ext cx="2983344" cy="2895600"/>
          </a:xfrm>
          <a:prstGeom prst="rect">
            <a:avLst/>
          </a:prstGeom>
          <a:noFill/>
        </p:spPr>
      </p:pic>
      <p:pic>
        <p:nvPicPr>
          <p:cNvPr id="15364" name="Picture 4" descr="http://info.t3advisors.com/Portals/25992/images/Banner,%20Robert%20Bruce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0" y="228600"/>
            <a:ext cx="2041814" cy="2743201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5791200" y="28956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Bruce Banner</a:t>
            </a:r>
            <a:endParaRPr lang="en-US" dirty="0"/>
          </a:p>
        </p:txBody>
      </p:sp>
      <p:pic>
        <p:nvPicPr>
          <p:cNvPr id="15368" name="Picture 8" descr="http://1.bp.blogspot.com/-xH_ALx7U4o4/TfwhYWd0aSI/AAAAAAAACbk/ywJ0TCLcv1M/s320/batman-04.pn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66800" y="4049143"/>
            <a:ext cx="3048000" cy="2286000"/>
          </a:xfrm>
          <a:prstGeom prst="rect">
            <a:avLst/>
          </a:prstGeom>
          <a:noFill/>
        </p:spPr>
      </p:pic>
      <p:pic>
        <p:nvPicPr>
          <p:cNvPr id="15370" name="Picture 10" descr="http://3.bp.blogspot.com/_gd0SPlXWYiE/TKE5aMFJeNI/AAAAAAAAAj8/U823PsXrTAQ/s1600/ppbrownsuit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953000" y="3896743"/>
            <a:ext cx="3505200" cy="26564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media.comicvine.com/uploads/1/16549/565993-elastigirl_full_length_larg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0"/>
            <a:ext cx="1143000" cy="3116904"/>
          </a:xfrm>
          <a:prstGeom prst="rect">
            <a:avLst/>
          </a:prstGeom>
          <a:noFill/>
        </p:spPr>
      </p:pic>
      <p:pic>
        <p:nvPicPr>
          <p:cNvPr id="16388" name="Picture 4" descr="http://www.the-leaping-lamp.com/images/incredibles-helen-parr-charac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4400" y="457200"/>
            <a:ext cx="2190750" cy="2114550"/>
          </a:xfrm>
          <a:prstGeom prst="rect">
            <a:avLst/>
          </a:prstGeom>
          <a:noFill/>
        </p:spPr>
      </p:pic>
      <p:pic>
        <p:nvPicPr>
          <p:cNvPr id="16390" name="Picture 6" descr="http://allgeektomeblog.files.wordpress.com/2012/06/harley-quinn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3711677"/>
            <a:ext cx="2438400" cy="3146323"/>
          </a:xfrm>
          <a:prstGeom prst="rect">
            <a:avLst/>
          </a:prstGeom>
          <a:noFill/>
        </p:spPr>
      </p:pic>
      <p:pic>
        <p:nvPicPr>
          <p:cNvPr id="16392" name="Picture 8" descr="http://calitreview.com/wp-content/uploads/2010/07/Harleen-Quinnze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171949"/>
            <a:ext cx="3581400" cy="2686051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343400" y="3429000"/>
            <a:ext cx="381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Frau </a:t>
            </a:r>
            <a:r>
              <a:rPr lang="en-US" dirty="0" err="1" smtClean="0"/>
              <a:t>Doktor</a:t>
            </a:r>
            <a:r>
              <a:rPr lang="en-US" dirty="0" smtClean="0"/>
              <a:t> </a:t>
            </a:r>
            <a:r>
              <a:rPr lang="en-US" dirty="0" err="1" smtClean="0"/>
              <a:t>Harleen</a:t>
            </a:r>
            <a:r>
              <a:rPr lang="en-US" dirty="0" smtClean="0"/>
              <a:t> </a:t>
            </a:r>
            <a:r>
              <a:rPr lang="en-US" dirty="0" err="1" smtClean="0"/>
              <a:t>Quinzel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encrypted-tbn3.gstatic.com/images?q=tbn:ANd9GcQMeqgxnVMjzp88vH0f6lBdxWI14mp2K5qLFHZ8QeKzt77A4KQ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0135" y="2041663"/>
            <a:ext cx="1447800" cy="975807"/>
          </a:xfrm>
          <a:prstGeom prst="rect">
            <a:avLst/>
          </a:prstGeom>
          <a:noFill/>
        </p:spPr>
      </p:pic>
      <p:pic>
        <p:nvPicPr>
          <p:cNvPr id="3" name="Picture 4" descr="http://bradwarthen.com/wp-content/uploads/2010/04/clark-ken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8149" y="1955954"/>
            <a:ext cx="665018" cy="1200456"/>
          </a:xfrm>
          <a:prstGeom prst="rect">
            <a:avLst/>
          </a:prstGeom>
          <a:noFill/>
        </p:spPr>
      </p:pic>
      <p:pic>
        <p:nvPicPr>
          <p:cNvPr id="4" name="Picture 6" descr="http://theodorou.co.za/wp-content/uploads/2012/07/spiderman.jpe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257800" y="4648200"/>
            <a:ext cx="1520753" cy="1127146"/>
          </a:xfrm>
          <a:prstGeom prst="rect">
            <a:avLst/>
          </a:prstGeom>
          <a:noFill/>
        </p:spPr>
      </p:pic>
      <p:pic>
        <p:nvPicPr>
          <p:cNvPr id="5" name="Picture 8" descr="http://foxspideyfansite.yolasite.com/resources/Origin/high%20school%20Parker.jpg?timestamp=124192166873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50698" y="5703132"/>
            <a:ext cx="1516955" cy="1154868"/>
          </a:xfrm>
          <a:prstGeom prst="rect">
            <a:avLst/>
          </a:prstGeom>
          <a:noFill/>
        </p:spPr>
      </p:pic>
      <p:pic>
        <p:nvPicPr>
          <p:cNvPr id="6" name="Picture 4" descr="http://images4.wikia.nocookie.net/__cb20090419133259/superfriends/images/c/c1/Vlcsnap-1681398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1600" y="388630"/>
            <a:ext cx="1071567" cy="1079685"/>
          </a:xfrm>
          <a:prstGeom prst="rect">
            <a:avLst/>
          </a:prstGeom>
          <a:noFill/>
        </p:spPr>
      </p:pic>
      <p:pic>
        <p:nvPicPr>
          <p:cNvPr id="7" name="Picture 6" descr="http://www.geekscape.net/_wp_/wp-content/uploads/2012/03/wonderwoman_larg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25506" y="250738"/>
            <a:ext cx="1042323" cy="1497470"/>
          </a:xfrm>
          <a:prstGeom prst="rect">
            <a:avLst/>
          </a:prstGeom>
          <a:noFill/>
        </p:spPr>
      </p:pic>
      <p:pic>
        <p:nvPicPr>
          <p:cNvPr id="8" name="Picture 8" descr="http://4.bp.blogspot.com/_b_LLegHgbsI/S_935umoGgI/AAAAAAAACNo/gj0bu47nlBI/s320/cat-woma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30602" y="4693136"/>
            <a:ext cx="1293398" cy="1650376"/>
          </a:xfrm>
          <a:prstGeom prst="rect">
            <a:avLst/>
          </a:prstGeom>
          <a:noFill/>
        </p:spPr>
      </p:pic>
      <p:pic>
        <p:nvPicPr>
          <p:cNvPr id="9" name="Picture 10" descr="http://4.bp.blogspot.com/_iOY8YHAQaEk/SU5OeTiS6JI/AAAAAAAABI8/u_lX5PXqqIY/s400/Cat_Scratch_Fever_Reunit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75840" y="3382342"/>
            <a:ext cx="1324359" cy="996580"/>
          </a:xfrm>
          <a:prstGeom prst="rect">
            <a:avLst/>
          </a:prstGeom>
          <a:noFill/>
        </p:spPr>
      </p:pic>
      <p:pic>
        <p:nvPicPr>
          <p:cNvPr id="10" name="Picture 2" descr="http://media.onsugar.com/files/2011/02/08/5/1437/14373728/4cdd8548905a92c8_incredible-hulk-pictures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411360" y="467599"/>
            <a:ext cx="1095984" cy="1063749"/>
          </a:xfrm>
          <a:prstGeom prst="rect">
            <a:avLst/>
          </a:prstGeom>
          <a:noFill/>
        </p:spPr>
      </p:pic>
      <p:pic>
        <p:nvPicPr>
          <p:cNvPr id="11" name="Picture 4" descr="http://info.t3advisors.com/Portals/25992/images/Banner,%20Robert%20Bruce_1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912419" y="337160"/>
            <a:ext cx="1013515" cy="1361670"/>
          </a:xfrm>
          <a:prstGeom prst="rect">
            <a:avLst/>
          </a:prstGeom>
          <a:noFill/>
        </p:spPr>
      </p:pic>
      <p:pic>
        <p:nvPicPr>
          <p:cNvPr id="12" name="Picture 8" descr="http://1.bp.blogspot.com/-xH_ALx7U4o4/TfwhYWd0aSI/AAAAAAAACbk/ywJ0TCLcv1M/s320/batman-04.pn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508625" y="337160"/>
            <a:ext cx="1372991" cy="1029744"/>
          </a:xfrm>
          <a:prstGeom prst="rect">
            <a:avLst/>
          </a:prstGeom>
          <a:noFill/>
        </p:spPr>
      </p:pic>
      <p:pic>
        <p:nvPicPr>
          <p:cNvPr id="13" name="Picture 10" descr="http://3.bp.blogspot.com/_gd0SPlXWYiE/TKE5aMFJeNI/AAAAAAAAAj8/U823PsXrTAQ/s1600/ppbrownsuit.jp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6139602" y="337160"/>
            <a:ext cx="1203904" cy="912392"/>
          </a:xfrm>
          <a:prstGeom prst="rect">
            <a:avLst/>
          </a:prstGeom>
          <a:noFill/>
        </p:spPr>
      </p:pic>
      <p:pic>
        <p:nvPicPr>
          <p:cNvPr id="14" name="Picture 2" descr="http://media.comicvine.com/uploads/1/16549/565993-elastigirl_full_length_large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324120" y="1828800"/>
            <a:ext cx="609600" cy="1662351"/>
          </a:xfrm>
          <a:prstGeom prst="rect">
            <a:avLst/>
          </a:prstGeom>
          <a:noFill/>
        </p:spPr>
      </p:pic>
      <p:pic>
        <p:nvPicPr>
          <p:cNvPr id="15" name="Picture 4" descr="http://www.the-leaping-lamp.com/images/incredibles-helen-parr-character.jpg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4434937" y="2094531"/>
            <a:ext cx="954965" cy="921748"/>
          </a:xfrm>
          <a:prstGeom prst="rect">
            <a:avLst/>
          </a:prstGeom>
          <a:noFill/>
        </p:spPr>
      </p:pic>
      <p:pic>
        <p:nvPicPr>
          <p:cNvPr id="16" name="Picture 6" descr="http://allgeektomeblog.files.wordpress.com/2012/06/harley-quinn1.pn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7848034" y="1905858"/>
            <a:ext cx="914966" cy="1180601"/>
          </a:xfrm>
          <a:prstGeom prst="rect">
            <a:avLst/>
          </a:prstGeom>
          <a:noFill/>
        </p:spPr>
      </p:pic>
      <p:pic>
        <p:nvPicPr>
          <p:cNvPr id="17" name="Picture 8" descr="http://calitreview.com/wp-content/uploads/2010/07/Harleen-Quinnzel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925934" y="1733718"/>
            <a:ext cx="1485815" cy="1114361"/>
          </a:xfrm>
          <a:prstGeom prst="rect">
            <a:avLst/>
          </a:prstGeom>
          <a:noFill/>
        </p:spPr>
      </p:pic>
      <p:pic>
        <p:nvPicPr>
          <p:cNvPr id="18" name="Picture 2" descr="Doctoroctopus.png">
            <a:hlinkClick r:id="rId19"/>
          </p:cNvPr>
          <p:cNvPicPr>
            <a:picLocks noChangeAspect="1" noChangeArrowheads="1"/>
          </p:cNvPicPr>
          <p:nvPr/>
        </p:nvPicPr>
        <p:blipFill>
          <a:blip r:embed="rId20" cstate="print"/>
          <a:srcRect/>
          <a:stretch>
            <a:fillRect/>
          </a:stretch>
        </p:blipFill>
        <p:spPr bwMode="auto">
          <a:xfrm>
            <a:off x="1827935" y="3175101"/>
            <a:ext cx="1071678" cy="1654671"/>
          </a:xfrm>
          <a:prstGeom prst="rect">
            <a:avLst/>
          </a:prstGeom>
          <a:noFill/>
        </p:spPr>
      </p:pic>
      <p:pic>
        <p:nvPicPr>
          <p:cNvPr id="19" name="Picture 4" descr="http://images1.wikia.nocookie.net/__cb20120122010059/marveldatabase/images/0/03/001-Otto_Octavius_(Earth-194111).jpg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3133620" y="4002436"/>
            <a:ext cx="990600" cy="660400"/>
          </a:xfrm>
          <a:prstGeom prst="rect">
            <a:avLst/>
          </a:prstGeom>
          <a:noFill/>
        </p:spPr>
      </p:pic>
      <p:pic>
        <p:nvPicPr>
          <p:cNvPr id="20" name="Picture 12" descr="http://foxspideyfansite.yolasite.com/resources/Villains/Norman%20Osborn.jpg?timestamp=1258594071807"/>
          <p:cNvPicPr>
            <a:picLocks noChangeAspect="1" noChangeArrowheads="1"/>
          </p:cNvPicPr>
          <p:nvPr/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3678382" y="5124347"/>
            <a:ext cx="1513110" cy="1142399"/>
          </a:xfrm>
          <a:prstGeom prst="rect">
            <a:avLst/>
          </a:prstGeom>
          <a:noFill/>
        </p:spPr>
      </p:pic>
      <p:pic>
        <p:nvPicPr>
          <p:cNvPr id="21" name="Picture 14" descr="http://comicbookmovie.com/images/users/uploads/27306/GREEN_GOBLIN_amazing_friends_060511.jpg"/>
          <p:cNvPicPr>
            <a:picLocks noChangeAspect="1" noChangeArrowheads="1"/>
          </p:cNvPicPr>
          <p:nvPr/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1979873" y="5228541"/>
            <a:ext cx="1402732" cy="1084779"/>
          </a:xfrm>
          <a:prstGeom prst="rect">
            <a:avLst/>
          </a:prstGeom>
          <a:noFill/>
        </p:spPr>
      </p:pic>
      <p:pic>
        <p:nvPicPr>
          <p:cNvPr id="22" name="Picture 2" descr="http://thefaust.files.wordpress.com/2010/06/ironman74.jpg">
            <a:hlinkClick r:id="rId24"/>
          </p:cNvPr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231842" y="2834987"/>
            <a:ext cx="1219200" cy="1832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4" descr="http://blogs-images.forbes.com/davidewalt/files/2012/04/0212_tony-stark_400x280.jpg">
            <a:hlinkClick r:id="rId26"/>
          </p:cNvPr>
          <p:cNvPicPr>
            <a:picLocks noChangeAspect="1" noChangeArrowheads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6578" y="3481577"/>
            <a:ext cx="1422987" cy="9960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8" descr="http://images3.wikia.nocookie.net/__cb20081120233926/soulcalibur/images/0/0c/Sc4-darth-vader.jpg">
            <a:hlinkClick r:id="rId28"/>
          </p:cNvPr>
          <p:cNvPicPr>
            <a:picLocks noChangeAspect="1" noChangeArrowheads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31802" y="3329237"/>
            <a:ext cx="1493042" cy="13271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10" descr="https://encrypted-tbn2.gstatic.com/images?q=tbn:ANd9GcQHLLjHteIQttrLFfSM_K9v_CxGPPQ0-5rVhI4RAkbshK234oTp">
            <a:hlinkClick r:id="rId30"/>
          </p:cNvPr>
          <p:cNvPicPr>
            <a:picLocks noChangeAspect="1" noChangeArrowheads="1"/>
          </p:cNvPicPr>
          <p:nvPr/>
        </p:nvPicPr>
        <p:blipFill>
          <a:blip r:embed="rId3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9029" y="4732194"/>
            <a:ext cx="1093591" cy="1633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60137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thefaust.files.wordpress.com/2010/06/ironman74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14400" y="30192"/>
            <a:ext cx="2212675" cy="3325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blogs-images.forbes.com/davidewalt/files/2012/04/0212_tony-stark_400x280.jpg">
            <a:hlinkClick r:id="rId4"/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1000" y="609600"/>
            <a:ext cx="3810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ages3.wikia.nocookie.net/__cb20081120233926/soulcalibur/images/0/0c/Sc4-darth-vader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886200"/>
            <a:ext cx="3000376" cy="2667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s://encrypted-tbn2.gstatic.com/images?q=tbn:ANd9GcQHLLjHteIQttrLFfSM_K9v_CxGPPQ0-5rVhI4RAkbshK234oTp">
            <a:hlinkClick r:id="rId8"/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977" y="3886199"/>
            <a:ext cx="1990045" cy="2971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484058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105400" y="381000"/>
            <a:ext cx="4038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Herr </a:t>
            </a:r>
            <a:r>
              <a:rPr lang="en-US" dirty="0" err="1" smtClean="0"/>
              <a:t>Doktor</a:t>
            </a:r>
            <a:r>
              <a:rPr lang="en-US" dirty="0" smtClean="0"/>
              <a:t> Otto </a:t>
            </a:r>
            <a:r>
              <a:rPr lang="en-US" dirty="0" err="1" smtClean="0"/>
              <a:t>Gunther</a:t>
            </a:r>
            <a:r>
              <a:rPr lang="en-US" dirty="0" smtClean="0"/>
              <a:t> </a:t>
            </a:r>
            <a:r>
              <a:rPr lang="en-US" dirty="0" err="1" smtClean="0"/>
              <a:t>Octavius</a:t>
            </a:r>
            <a:endParaRPr lang="en-US" dirty="0"/>
          </a:p>
        </p:txBody>
      </p:sp>
      <p:pic>
        <p:nvPicPr>
          <p:cNvPr id="17410" name="Picture 2" descr="Doctoroctopus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0"/>
            <a:ext cx="2381250" cy="3676651"/>
          </a:xfrm>
          <a:prstGeom prst="rect">
            <a:avLst/>
          </a:prstGeom>
          <a:noFill/>
        </p:spPr>
      </p:pic>
      <p:pic>
        <p:nvPicPr>
          <p:cNvPr id="17412" name="Picture 4" descr="http://images1.wikia.nocookie.net/__cb20120122010059/marveldatabase/images/0/03/001-Otto_Octavius_(Earth-194111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990600"/>
            <a:ext cx="3352800" cy="22352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562600" y="3810000"/>
            <a:ext cx="3200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Norman Osborne</a:t>
            </a:r>
            <a:endParaRPr lang="en-US" dirty="0"/>
          </a:p>
        </p:txBody>
      </p:sp>
      <p:pic>
        <p:nvPicPr>
          <p:cNvPr id="17420" name="Picture 12" descr="http://foxspideyfansite.yolasite.com/resources/Villains/Norman%20Osborn.jpg?timestamp=125859407180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29200" y="4211573"/>
            <a:ext cx="3505200" cy="2646427"/>
          </a:xfrm>
          <a:prstGeom prst="rect">
            <a:avLst/>
          </a:prstGeom>
          <a:noFill/>
        </p:spPr>
      </p:pic>
      <p:pic>
        <p:nvPicPr>
          <p:cNvPr id="17422" name="Picture 14" descr="http://comicbookmovie.com/images/users/uploads/27306/GREEN_GOBLIN_amazing_friends_060511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143000" y="4267200"/>
            <a:ext cx="3124200" cy="24160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2400" y="228600"/>
            <a:ext cx="8686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On the outside of the folded construction paper write “</a:t>
            </a:r>
            <a:r>
              <a:rPr lang="en-US" sz="2400" dirty="0" err="1" smtClean="0"/>
              <a:t>Wer</a:t>
            </a:r>
            <a:r>
              <a:rPr lang="en-US" sz="2400" dirty="0" smtClean="0"/>
              <a:t> bin </a:t>
            </a:r>
            <a:r>
              <a:rPr lang="en-US" sz="2400" dirty="0" err="1" smtClean="0"/>
              <a:t>ich</a:t>
            </a:r>
            <a:r>
              <a:rPr lang="en-US" sz="2400" dirty="0" smtClean="0"/>
              <a:t>?”  You are to write the entire passage in the first person underneath the picture.  ALLES MUSS AUF DEUTSCH SEIN!!!!!</a:t>
            </a:r>
          </a:p>
          <a:p>
            <a:endParaRPr lang="en-US" sz="2400" dirty="0" smtClean="0"/>
          </a:p>
          <a:p>
            <a:r>
              <a:rPr lang="en-US" sz="2400" dirty="0" smtClean="0"/>
              <a:t>Information:  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Aussehen</a:t>
            </a:r>
            <a:r>
              <a:rPr lang="en-US" sz="2400" dirty="0" smtClean="0"/>
              <a:t> (</a:t>
            </a:r>
            <a:r>
              <a:rPr lang="en-US" sz="2400" dirty="0" err="1" smtClean="0"/>
              <a:t>Augenfarbe</a:t>
            </a:r>
            <a:r>
              <a:rPr lang="en-US" sz="2400" dirty="0" smtClean="0"/>
              <a:t>, </a:t>
            </a:r>
            <a:r>
              <a:rPr lang="en-US" sz="2400" dirty="0" err="1" smtClean="0"/>
              <a:t>Haarefarbe</a:t>
            </a:r>
            <a:r>
              <a:rPr lang="en-US" sz="2400" dirty="0" smtClean="0"/>
              <a:t>, </a:t>
            </a:r>
            <a:r>
              <a:rPr lang="en-US" sz="2400" dirty="0" err="1" smtClean="0"/>
              <a:t>Grösse</a:t>
            </a:r>
            <a:r>
              <a:rPr lang="en-US" sz="2400" dirty="0" smtClean="0"/>
              <a:t>, </a:t>
            </a:r>
            <a:r>
              <a:rPr lang="en-US" sz="2400" dirty="0" err="1" smtClean="0"/>
              <a:t>Geschlecht</a:t>
            </a:r>
            <a:r>
              <a:rPr lang="en-US" sz="2400" dirty="0" smtClean="0"/>
              <a:t>) (</a:t>
            </a:r>
            <a:r>
              <a:rPr lang="en-US" sz="2400" dirty="0" err="1" smtClean="0"/>
              <a:t>mindenstens</a:t>
            </a:r>
            <a:r>
              <a:rPr lang="en-US" sz="2400" dirty="0" smtClean="0"/>
              <a:t> 4 </a:t>
            </a:r>
            <a:r>
              <a:rPr lang="en-US" sz="2400" dirty="0" err="1" smtClean="0"/>
              <a:t>Sätze</a:t>
            </a:r>
            <a:r>
              <a:rPr lang="en-US" sz="24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Wo</a:t>
            </a:r>
            <a:r>
              <a:rPr lang="en-US" sz="2400" dirty="0" smtClean="0"/>
              <a:t> </a:t>
            </a:r>
            <a:r>
              <a:rPr lang="en-US" sz="2400" dirty="0" err="1" smtClean="0"/>
              <a:t>er</a:t>
            </a:r>
            <a:r>
              <a:rPr lang="en-US" sz="2400" dirty="0" smtClean="0"/>
              <a:t>/</a:t>
            </a:r>
            <a:r>
              <a:rPr lang="en-US" sz="2400" dirty="0" err="1" smtClean="0"/>
              <a:t>sie</a:t>
            </a:r>
            <a:r>
              <a:rPr lang="en-US" sz="2400" dirty="0" smtClean="0"/>
              <a:t> </a:t>
            </a:r>
            <a:r>
              <a:rPr lang="en-US" sz="2400" dirty="0" err="1" smtClean="0"/>
              <a:t>wohnt</a:t>
            </a:r>
            <a:r>
              <a:rPr lang="en-US" sz="24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Woher</a:t>
            </a:r>
            <a:r>
              <a:rPr lang="en-US" sz="2400" dirty="0" smtClean="0"/>
              <a:t> </a:t>
            </a:r>
            <a:r>
              <a:rPr lang="en-US" sz="2400" dirty="0" err="1" smtClean="0"/>
              <a:t>er</a:t>
            </a:r>
            <a:r>
              <a:rPr lang="en-US" sz="2400" dirty="0" smtClean="0"/>
              <a:t>/</a:t>
            </a:r>
            <a:r>
              <a:rPr lang="en-US" sz="2400" dirty="0" err="1" smtClean="0"/>
              <a:t>sie</a:t>
            </a:r>
            <a:r>
              <a:rPr lang="en-US" sz="2400" dirty="0" smtClean="0"/>
              <a:t> </a:t>
            </a:r>
            <a:r>
              <a:rPr lang="en-US" sz="2400" dirty="0" err="1" smtClean="0"/>
              <a:t>kommt</a:t>
            </a:r>
            <a:r>
              <a:rPr lang="en-US" sz="24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err="1" smtClean="0"/>
              <a:t>Charakteristik</a:t>
            </a:r>
            <a:r>
              <a:rPr lang="en-US" sz="2400" dirty="0" smtClean="0"/>
              <a:t> </a:t>
            </a:r>
            <a:r>
              <a:rPr lang="en-US" sz="2400" dirty="0" err="1" smtClean="0"/>
              <a:t>Adjektive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Job:  </a:t>
            </a:r>
            <a:r>
              <a:rPr lang="en-US" sz="2400" dirty="0" smtClean="0"/>
              <a:t>*</a:t>
            </a:r>
            <a:r>
              <a:rPr lang="en-US" sz="2400" dirty="0" err="1"/>
              <a:t>Superheld</a:t>
            </a:r>
            <a:r>
              <a:rPr lang="en-US" sz="2400" dirty="0"/>
              <a:t>(in) </a:t>
            </a:r>
            <a:r>
              <a:rPr lang="en-US" sz="2400" dirty="0" err="1"/>
              <a:t>oder</a:t>
            </a:r>
            <a:r>
              <a:rPr lang="en-US" sz="2400" dirty="0"/>
              <a:t> </a:t>
            </a:r>
            <a:r>
              <a:rPr lang="en-US" sz="2400" dirty="0" err="1"/>
              <a:t>Bösewicht</a:t>
            </a:r>
            <a:endParaRPr lang="en-US" sz="2400" dirty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Was </a:t>
            </a:r>
            <a:r>
              <a:rPr lang="en-US" sz="2400" dirty="0" err="1" smtClean="0"/>
              <a:t>er</a:t>
            </a:r>
            <a:r>
              <a:rPr lang="en-US" sz="2400" dirty="0" smtClean="0"/>
              <a:t>/</a:t>
            </a:r>
            <a:r>
              <a:rPr lang="en-US" sz="2400" dirty="0" err="1" smtClean="0"/>
              <a:t>sie</a:t>
            </a:r>
            <a:r>
              <a:rPr lang="en-US" sz="2400" dirty="0" smtClean="0"/>
              <a:t> </a:t>
            </a:r>
            <a:r>
              <a:rPr lang="en-US" sz="2400" dirty="0" err="1" smtClean="0"/>
              <a:t>kann</a:t>
            </a:r>
            <a:r>
              <a:rPr lang="en-US" sz="2400" dirty="0" smtClean="0"/>
              <a:t> </a:t>
            </a:r>
            <a:r>
              <a:rPr lang="en-US" sz="2400" dirty="0" err="1" smtClean="0"/>
              <a:t>machen</a:t>
            </a:r>
            <a:r>
              <a:rPr lang="en-US" sz="2400" dirty="0" smtClean="0"/>
              <a:t>:</a:t>
            </a: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Was </a:t>
            </a:r>
            <a:r>
              <a:rPr lang="en-US" sz="2400" dirty="0" err="1" smtClean="0"/>
              <a:t>kann</a:t>
            </a:r>
            <a:r>
              <a:rPr lang="en-US" sz="2400" dirty="0" smtClean="0"/>
              <a:t> </a:t>
            </a:r>
            <a:r>
              <a:rPr lang="en-US" sz="2400" dirty="0" err="1" smtClean="0"/>
              <a:t>er</a:t>
            </a:r>
            <a:r>
              <a:rPr lang="en-US" sz="2400" dirty="0" smtClean="0"/>
              <a:t>/</a:t>
            </a:r>
            <a:r>
              <a:rPr lang="en-US" sz="2400" dirty="0" err="1" smtClean="0"/>
              <a:t>sie</a:t>
            </a:r>
            <a:r>
              <a:rPr lang="en-US" sz="2400" dirty="0" smtClean="0"/>
              <a:t> </a:t>
            </a:r>
            <a:r>
              <a:rPr lang="en-US" sz="2400" dirty="0" err="1" smtClean="0"/>
              <a:t>machen</a:t>
            </a:r>
            <a:r>
              <a:rPr lang="en-US" sz="2400" dirty="0" smtClean="0"/>
              <a:t>, </a:t>
            </a:r>
            <a:r>
              <a:rPr lang="en-US" sz="2400" dirty="0" smtClean="0"/>
              <a:t>was </a:t>
            </a:r>
            <a:r>
              <a:rPr lang="en-US" sz="2400" dirty="0" err="1" smtClean="0"/>
              <a:t>ungewöhnlich</a:t>
            </a:r>
            <a:r>
              <a:rPr lang="en-US" sz="2400" dirty="0" smtClean="0"/>
              <a:t> (unusual) </a:t>
            </a:r>
            <a:r>
              <a:rPr lang="en-US" sz="2400" dirty="0" err="1" smtClean="0"/>
              <a:t>ist</a:t>
            </a:r>
            <a:r>
              <a:rPr lang="en-US" sz="24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Das Alter Ego:  (Do not write out the full name of the alter ego, but rather a couple of letters with the rest left blank. </a:t>
            </a:r>
            <a:r>
              <a:rPr lang="en-US" sz="2400" dirty="0" smtClean="0"/>
              <a:t>)</a:t>
            </a:r>
            <a:endParaRPr lang="en-US" sz="2400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</TotalTime>
  <Words>133</Words>
  <Application>Microsoft Office PowerPoint</Application>
  <PresentationFormat>On-screen Show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Hart</dc:creator>
  <cp:lastModifiedBy>Alissa</cp:lastModifiedBy>
  <cp:revision>11</cp:revision>
  <dcterms:created xsi:type="dcterms:W3CDTF">2012-09-22T23:04:40Z</dcterms:created>
  <dcterms:modified xsi:type="dcterms:W3CDTF">2013-09-12T00:45:33Z</dcterms:modified>
</cp:coreProperties>
</file>